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8"/>
  </p:sldMasterIdLst>
  <p:notesMasterIdLst>
    <p:notesMasterId r:id="rId27"/>
  </p:notesMasterIdLst>
  <p:sldIdLst>
    <p:sldId id="265" r:id="rId19"/>
    <p:sldId id="280" r:id="rId20"/>
    <p:sldId id="279" r:id="rId21"/>
    <p:sldId id="275" r:id="rId22"/>
    <p:sldId id="272" r:id="rId23"/>
    <p:sldId id="276" r:id="rId24"/>
    <p:sldId id="273" r:id="rId25"/>
    <p:sldId id="274" r:id="rId26"/>
  </p:sldIdLst>
  <p:sldSz cx="12187238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91">
          <p15:clr>
            <a:srgbClr val="A4A3A4"/>
          </p15:clr>
        </p15:guide>
        <p15:guide id="2" orient="horz" pos="1275">
          <p15:clr>
            <a:srgbClr val="A4A3A4"/>
          </p15:clr>
        </p15:guide>
        <p15:guide id="3" orient="horz" pos="3929">
          <p15:clr>
            <a:srgbClr val="A4A3A4"/>
          </p15:clr>
        </p15:guide>
        <p15:guide id="4" orient="horz" pos="2160">
          <p15:clr>
            <a:srgbClr val="A4A3A4"/>
          </p15:clr>
        </p15:guide>
        <p15:guide id="5" orient="horz" pos="3045">
          <p15:clr>
            <a:srgbClr val="A4A3A4"/>
          </p15:clr>
        </p15:guide>
        <p15:guide id="6" orient="horz" pos="4269">
          <p15:clr>
            <a:srgbClr val="A4A3A4"/>
          </p15:clr>
        </p15:guide>
        <p15:guide id="7" orient="horz" pos="3974">
          <p15:clr>
            <a:srgbClr val="A4A3A4"/>
          </p15:clr>
        </p15:guide>
        <p15:guide id="8" orient="horz" pos="297">
          <p15:clr>
            <a:srgbClr val="A4A3A4"/>
          </p15:clr>
        </p15:guide>
        <p15:guide id="9" pos="272">
          <p15:clr>
            <a:srgbClr val="A4A3A4"/>
          </p15:clr>
        </p15:guide>
        <p15:guide id="10" pos="7405">
          <p15:clr>
            <a:srgbClr val="A4A3A4"/>
          </p15:clr>
        </p15:guide>
        <p15:guide id="11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336" y="-96"/>
      </p:cViewPr>
      <p:guideLst>
        <p:guide orient="horz" pos="391"/>
        <p:guide orient="horz" pos="1275"/>
        <p:guide orient="horz" pos="3929"/>
        <p:guide orient="horz" pos="2160"/>
        <p:guide orient="horz" pos="3045"/>
        <p:guide orient="horz" pos="4269"/>
        <p:guide orient="horz" pos="3974"/>
        <p:guide orient="horz" pos="297"/>
        <p:guide pos="272"/>
        <p:guide pos="7405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Master" Target="slideMasters/slideMaster1.xml"/><Relationship Id="rId26" Type="http://schemas.openxmlformats.org/officeDocument/2006/relationships/slide" Target="slides/slide8.xml"/><Relationship Id="rId3" Type="http://schemas.openxmlformats.org/officeDocument/2006/relationships/customXml" Target="../customXml/item3.xml"/><Relationship Id="rId21" Type="http://schemas.openxmlformats.org/officeDocument/2006/relationships/slide" Target="slides/slide3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slide" Target="slides/slide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" Target="slides/slide2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6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5.xml"/><Relationship Id="rId28" Type="http://schemas.openxmlformats.org/officeDocument/2006/relationships/presProps" Target="presProps.xml"/><Relationship Id="rId10" Type="http://schemas.openxmlformats.org/officeDocument/2006/relationships/customXml" Target="../customXml/item10.xml"/><Relationship Id="rId19" Type="http://schemas.openxmlformats.org/officeDocument/2006/relationships/slide" Target="slides/slide1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4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2.gif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r">
              <a:defRPr sz="1300"/>
            </a:lvl1pPr>
          </a:lstStyle>
          <a:p>
            <a:fld id="{BCDB334D-D17F-49C4-91DD-37BB7E818209}" type="datetimeFigureOut">
              <a:rPr lang="de-CH" smtClean="0"/>
              <a:t>09.10.2015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67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9040" tIns="49520" rIns="99040" bIns="495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r">
              <a:defRPr sz="1300"/>
            </a:lvl1pPr>
          </a:lstStyle>
          <a:p>
            <a:fld id="{A51C0C35-A9A2-4EFD-9BAF-1E52E29E03D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https://www.stadt-zuerich.ch/ted/de/index/stadtverkehr2025/zu-fuss/routen/innenstadt.html</a:t>
            </a:r>
          </a:p>
          <a:p>
            <a:r>
              <a:rPr lang="de-CH" dirty="0" smtClean="0"/>
              <a:t>https://popapp.in/w/projects/5613d8092612311f148c1fdf/preview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7317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https://www.tomsplanner.com/?template=new#doc=AzLhKgZYPWlONJFgLPOz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1258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21" b="31272"/>
          <a:stretch/>
        </p:blipFill>
        <p:spPr>
          <a:xfrm>
            <a:off x="431800" y="620713"/>
            <a:ext cx="11323637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632" y="4563876"/>
            <a:ext cx="11323975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F4FBE-0522-49A2-A01E-13F521B4C0B7}" type="datetime1">
              <a:rPr lang="de-DE" smtClean="0"/>
              <a:t>09.10.2015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Julia </a:t>
            </a:r>
            <a:r>
              <a:rPr lang="de-DE" dirty="0" err="1" smtClean="0"/>
              <a:t>Burgermeister</a:t>
            </a:r>
            <a:r>
              <a:rPr lang="de-DE" dirty="0" smtClean="0"/>
              <a:t>, Charalampos Gkonos, Rebecca </a:t>
            </a:r>
            <a:r>
              <a:rPr lang="de-DE" dirty="0" err="1" smtClean="0"/>
              <a:t>Ilehag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632" y="3429000"/>
            <a:ext cx="11323975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632" y="612001"/>
            <a:ext cx="11323975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F6098-E9E1-42B4-9C80-2F52B9453439}" type="datetime1">
              <a:rPr lang="de-DE" smtClean="0"/>
              <a:t>09.10.2015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804412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632" y="4823306"/>
            <a:ext cx="11323975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632" y="5809754"/>
            <a:ext cx="11323975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7BD4-0686-495C-8D8F-54DB8CB790DF}" type="datetime1">
              <a:rPr lang="de-DE" smtClean="0"/>
              <a:t>09.10.2015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632" y="620713"/>
            <a:ext cx="11323975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6009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632" y="4823306"/>
            <a:ext cx="11323975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632" y="5809754"/>
            <a:ext cx="11323975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7BD4-0686-495C-8D8F-54DB8CB790DF}" type="datetime1">
              <a:rPr lang="de-DE" smtClean="0"/>
              <a:t>09.10.2015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632" y="620714"/>
            <a:ext cx="11323975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90291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631" y="620714"/>
            <a:ext cx="11323973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426" y="152401"/>
            <a:ext cx="11806387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632" y="1063255"/>
            <a:ext cx="11323974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07231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632" y="2024064"/>
            <a:ext cx="11323975" cy="42100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09.10.2015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Julia </a:t>
            </a:r>
            <a:r>
              <a:rPr lang="de-DE" dirty="0" err="1" smtClean="0"/>
              <a:t>Burgermeister</a:t>
            </a:r>
            <a:r>
              <a:rPr lang="de-DE" dirty="0" smtClean="0"/>
              <a:t>, Charalampos Gkonos, Rebecca </a:t>
            </a:r>
            <a:r>
              <a:rPr lang="de-DE" dirty="0" err="1" smtClean="0"/>
              <a:t>Ilehag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631" y="2024064"/>
            <a:ext cx="5469863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5565" y="2024064"/>
            <a:ext cx="5470041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1628A-2A40-4B37-B167-309C0EBB4BBF}" type="datetime1">
              <a:rPr lang="de-DE" smtClean="0"/>
              <a:t>09.10.2015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E89-2EE0-4320-B5A2-F15E505D5862}" type="datetime1">
              <a:rPr lang="de-DE" smtClean="0"/>
              <a:t>09.10.2015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60B62-60FD-48EF-B2F4-6E7265AD3459}" type="datetime1">
              <a:rPr lang="de-DE" smtClean="0"/>
              <a:t>09.10.2015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632" y="620713"/>
            <a:ext cx="11323975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538962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A91D9-FBFE-4ACC-A99A-BC74A6E03CC5}" type="datetime1">
              <a:rPr lang="de-DE" smtClean="0"/>
              <a:t>09.10.2015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((Vorname Nachname))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632" y="1565138"/>
            <a:ext cx="11323975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632" y="612000"/>
            <a:ext cx="11323975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29627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425" y="152401"/>
            <a:ext cx="11808187" cy="612775"/>
            <a:chOff x="142874" y="152400"/>
            <a:chExt cx="8859601" cy="612775"/>
          </a:xfrm>
          <a:solidFill>
            <a:schemeClr val="bg2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grp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79365" y="6308726"/>
            <a:ext cx="815772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BD23B19E-8C35-419D-B8B2-87612A89E43F}" type="datetime1">
              <a:rPr lang="de-DE" smtClean="0"/>
              <a:t>09.10.2015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3620" y="6308726"/>
            <a:ext cx="427648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Julia </a:t>
            </a:r>
            <a:r>
              <a:rPr lang="de-DE" dirty="0" err="1" smtClean="0"/>
              <a:t>Burgermeister</a:t>
            </a:r>
            <a:r>
              <a:rPr lang="de-DE" dirty="0" smtClean="0"/>
              <a:t>, Charalampos Gkonos, Rebecca </a:t>
            </a:r>
            <a:r>
              <a:rPr lang="de-DE" dirty="0" err="1" smtClean="0"/>
              <a:t>Ilehag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497309" y="6308726"/>
            <a:ext cx="35546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631" y="2024064"/>
            <a:ext cx="11307499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11408674" y="6300190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10441931" y="6300189"/>
            <a:ext cx="141222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632" y="620714"/>
            <a:ext cx="11323975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pic>
        <p:nvPicPr>
          <p:cNvPr id="1026" name="Picture 2" descr="http://www.gis.ethz.ch/_jcr_content/orgLogo.imageformat.logo.1704010500.png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928" y="6338435"/>
            <a:ext cx="1062746" cy="519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4" r:id="rId9"/>
    <p:sldLayoutId id="2147483663" r:id="rId10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dt-zuerich.ch/ted/de/index/stadtverkehr2025/zu-fuss/routen/innenstadt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hyperlink" Target="https://popapp.in/w/projects/5613d8092612311f148c1fdf/preview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msplanner.com/?template=new#doc=AzLhKgZYPWlONJFgLPOz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A Mobile App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 smtClean="0"/>
              <a:t>explore</a:t>
            </a:r>
            <a:r>
              <a:rPr lang="de-CH" dirty="0" smtClean="0"/>
              <a:t> </a:t>
            </a:r>
            <a:r>
              <a:rPr lang="de-CH" dirty="0" err="1"/>
              <a:t>preserved</a:t>
            </a:r>
            <a:r>
              <a:rPr lang="de-CH" dirty="0"/>
              <a:t> </a:t>
            </a:r>
            <a:r>
              <a:rPr lang="de-CH" dirty="0" err="1"/>
              <a:t>historic</a:t>
            </a:r>
            <a:r>
              <a:rPr lang="de-CH" dirty="0"/>
              <a:t> </a:t>
            </a:r>
            <a:r>
              <a:rPr lang="de-CH" dirty="0" err="1"/>
              <a:t>buildings</a:t>
            </a:r>
            <a:r>
              <a:rPr lang="de-CH" dirty="0"/>
              <a:t>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 smtClean="0"/>
              <a:t>locations</a:t>
            </a:r>
            <a:r>
              <a:rPr lang="de-CH" dirty="0" smtClean="0"/>
              <a:t> in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city</a:t>
            </a:r>
            <a:r>
              <a:rPr lang="de-CH" dirty="0" smtClean="0"/>
              <a:t>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Zurich</a:t>
            </a:r>
            <a:endParaRPr lang="de-C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F4FBE-0522-49A2-A01E-13F521B4C0B7}" type="datetime1">
              <a:rPr lang="de-DE" smtClean="0"/>
              <a:t>09.10.2015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Julia Burgermeister, Charalampos Gkonos, Rebecca Ilehag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Living </a:t>
            </a:r>
            <a:r>
              <a:rPr lang="de-CH" dirty="0" err="1"/>
              <a:t>History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828870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Gartendenkmalinventar</a:t>
            </a:r>
          </a:p>
          <a:p>
            <a:pPr lvl="1"/>
            <a:r>
              <a:rPr lang="de-CH" dirty="0" err="1"/>
              <a:t>Filtering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Typ (e.g. Vorgarten, Schulhausanlage, …)</a:t>
            </a:r>
          </a:p>
          <a:p>
            <a:r>
              <a:rPr lang="de-CH" dirty="0"/>
              <a:t>Denkmalschutzobjekt</a:t>
            </a:r>
          </a:p>
          <a:p>
            <a:pPr lvl="1"/>
            <a:r>
              <a:rPr lang="de-CH" dirty="0" err="1"/>
              <a:t>Filtering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year</a:t>
            </a:r>
            <a:r>
              <a:rPr lang="de-CH" dirty="0"/>
              <a:t> </a:t>
            </a:r>
            <a:r>
              <a:rPr lang="de-CH" dirty="0">
                <a:sym typeface="Wingdings" panose="05000000000000000000" pitchFamily="2" charset="2"/>
              </a:rPr>
              <a:t></a:t>
            </a:r>
            <a:r>
              <a:rPr lang="de-CH" dirty="0"/>
              <a:t> </a:t>
            </a:r>
            <a:r>
              <a:rPr lang="de-CH" dirty="0" err="1"/>
              <a:t>problem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fieldtype</a:t>
            </a:r>
            <a:endParaRPr lang="de-CH" dirty="0"/>
          </a:p>
          <a:p>
            <a:r>
              <a:rPr lang="de-CH" dirty="0"/>
              <a:t>Brunnen </a:t>
            </a:r>
            <a:r>
              <a:rPr lang="de-CH" dirty="0" err="1"/>
              <a:t>wont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used</a:t>
            </a:r>
            <a:r>
              <a:rPr lang="de-CH" dirty="0"/>
              <a:t> at all (</a:t>
            </a:r>
            <a:r>
              <a:rPr lang="de-CH" dirty="0" err="1"/>
              <a:t>no</a:t>
            </a:r>
            <a:r>
              <a:rPr lang="de-CH" dirty="0"/>
              <a:t> </a:t>
            </a:r>
            <a:r>
              <a:rPr lang="de-CH" dirty="0" err="1"/>
              <a:t>categories</a:t>
            </a:r>
            <a:r>
              <a:rPr lang="de-CH" dirty="0"/>
              <a:t>, </a:t>
            </a:r>
            <a:r>
              <a:rPr lang="de-CH" dirty="0" err="1"/>
              <a:t>descriptions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</a:t>
            </a:r>
            <a:r>
              <a:rPr lang="de-CH" dirty="0" err="1"/>
              <a:t>anything</a:t>
            </a:r>
            <a:r>
              <a:rPr lang="de-CH" dirty="0"/>
              <a:t> </a:t>
            </a:r>
            <a:r>
              <a:rPr lang="de-CH" dirty="0" err="1"/>
              <a:t>else</a:t>
            </a:r>
            <a:r>
              <a:rPr lang="de-CH" dirty="0"/>
              <a:t>)</a:t>
            </a:r>
          </a:p>
          <a:p>
            <a:r>
              <a:rPr lang="de-CH" dirty="0" err="1"/>
              <a:t>Basemap</a:t>
            </a:r>
            <a:r>
              <a:rPr lang="de-CH" dirty="0"/>
              <a:t> </a:t>
            </a:r>
            <a:r>
              <a:rPr lang="de-CH" dirty="0" err="1"/>
              <a:t>from</a:t>
            </a:r>
            <a:r>
              <a:rPr lang="de-CH" dirty="0"/>
              <a:t> </a:t>
            </a:r>
            <a:r>
              <a:rPr lang="de-CH" dirty="0" err="1"/>
              <a:t>OpenDataZurich</a:t>
            </a:r>
            <a:r>
              <a:rPr lang="de-CH" dirty="0"/>
              <a:t> (Übersichtsplan)</a:t>
            </a:r>
          </a:p>
          <a:p>
            <a:r>
              <a:rPr lang="de-CH" dirty="0"/>
              <a:t>Addition:</a:t>
            </a:r>
          </a:p>
          <a:p>
            <a:pPr lvl="1"/>
            <a:r>
              <a:rPr lang="de-CH" dirty="0"/>
              <a:t>Historical </a:t>
            </a:r>
            <a:r>
              <a:rPr lang="de-CH" dirty="0" err="1"/>
              <a:t>basemaps</a:t>
            </a:r>
            <a:r>
              <a:rPr lang="de-CH" dirty="0"/>
              <a:t> </a:t>
            </a:r>
            <a:r>
              <a:rPr lang="de-CH" dirty="0" err="1"/>
              <a:t>as</a:t>
            </a:r>
            <a:r>
              <a:rPr lang="de-CH" dirty="0"/>
              <a:t> an </a:t>
            </a:r>
            <a:r>
              <a:rPr lang="de-CH" dirty="0" err="1"/>
              <a:t>overlay</a:t>
            </a:r>
            <a:r>
              <a:rPr lang="de-CH" dirty="0"/>
              <a:t> </a:t>
            </a:r>
            <a:r>
              <a:rPr lang="de-CH" dirty="0" err="1"/>
              <a:t>over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recent</a:t>
            </a:r>
            <a:r>
              <a:rPr lang="de-CH" dirty="0"/>
              <a:t> </a:t>
            </a:r>
            <a:r>
              <a:rPr lang="de-CH" dirty="0" err="1"/>
              <a:t>basemap</a:t>
            </a:r>
            <a:endParaRPr lang="de-CH" dirty="0"/>
          </a:p>
          <a:p>
            <a:pPr lvl="1"/>
            <a:r>
              <a:rPr lang="de-CH" dirty="0" err="1"/>
              <a:t>No</a:t>
            </a:r>
            <a:r>
              <a:rPr lang="de-CH" dirty="0"/>
              <a:t> </a:t>
            </a:r>
            <a:r>
              <a:rPr lang="de-CH" dirty="0" err="1"/>
              <a:t>historic</a:t>
            </a:r>
            <a:r>
              <a:rPr lang="de-CH" dirty="0"/>
              <a:t> </a:t>
            </a:r>
            <a:r>
              <a:rPr lang="de-CH" dirty="0" err="1"/>
              <a:t>map</a:t>
            </a:r>
            <a:r>
              <a:rPr lang="de-CH" dirty="0"/>
              <a:t> </a:t>
            </a:r>
            <a:r>
              <a:rPr lang="de-CH" dirty="0" err="1"/>
              <a:t>during</a:t>
            </a:r>
            <a:r>
              <a:rPr lang="de-CH" dirty="0"/>
              <a:t> </a:t>
            </a:r>
            <a:r>
              <a:rPr lang="de-CH" dirty="0" err="1"/>
              <a:t>routing</a:t>
            </a:r>
            <a:r>
              <a:rPr lang="de-CH" dirty="0"/>
              <a:t>!</a:t>
            </a:r>
          </a:p>
          <a:p>
            <a:endParaRPr lang="de-CH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09.10.2015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Julia Burgermeister, Charalampos Gkonos, Rebecca Ilehag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Updates</a:t>
            </a:r>
          </a:p>
        </p:txBody>
      </p:sp>
    </p:spTree>
    <p:extLst>
      <p:ext uri="{BB962C8B-B14F-4D97-AF65-F5344CB8AC3E}">
        <p14:creationId xmlns:p14="http://schemas.microsoft.com/office/powerpoint/2010/main" val="336535578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hlinkClick r:id="rId3"/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289" y="1717840"/>
            <a:ext cx="5345748" cy="4442051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09.10.2015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Julia Burgermeister, Charalampos Gkonos, Rebecca Ilehag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Project Status</a:t>
            </a:r>
            <a:endParaRPr lang="de-CH" dirty="0"/>
          </a:p>
        </p:txBody>
      </p:sp>
      <p:pic>
        <p:nvPicPr>
          <p:cNvPr id="8" name="Picture 7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144" y="1515912"/>
            <a:ext cx="2396128" cy="483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2880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Let</a:t>
            </a:r>
            <a:r>
              <a:rPr lang="de-CH" dirty="0" smtClean="0"/>
              <a:t> </a:t>
            </a:r>
            <a:r>
              <a:rPr lang="de-CH" dirty="0" err="1" smtClean="0"/>
              <a:t>users</a:t>
            </a:r>
            <a:r>
              <a:rPr lang="de-CH" dirty="0" smtClean="0"/>
              <a:t> </a:t>
            </a:r>
            <a:r>
              <a:rPr lang="de-CH" dirty="0" err="1" smtClean="0"/>
              <a:t>experience</a:t>
            </a:r>
            <a:r>
              <a:rPr lang="de-CH" dirty="0" smtClean="0"/>
              <a:t> </a:t>
            </a:r>
            <a:r>
              <a:rPr lang="de-CH" dirty="0" err="1" smtClean="0"/>
              <a:t>historic</a:t>
            </a:r>
            <a:r>
              <a:rPr lang="de-CH" dirty="0" smtClean="0"/>
              <a:t> </a:t>
            </a:r>
            <a:r>
              <a:rPr lang="de-CH" dirty="0" err="1" smtClean="0"/>
              <a:t>preserved</a:t>
            </a:r>
            <a:r>
              <a:rPr lang="de-CH" dirty="0" smtClean="0"/>
              <a:t> </a:t>
            </a:r>
            <a:r>
              <a:rPr lang="de-CH" dirty="0" err="1" smtClean="0"/>
              <a:t>Zurich</a:t>
            </a:r>
            <a:endParaRPr lang="de-CH" dirty="0" smtClean="0"/>
          </a:p>
          <a:p>
            <a:pPr lvl="1"/>
            <a:r>
              <a:rPr lang="de-CH" dirty="0" smtClean="0"/>
              <a:t>Highlight </a:t>
            </a:r>
            <a:r>
              <a:rPr lang="de-CH" dirty="0" err="1" smtClean="0"/>
              <a:t>preserved</a:t>
            </a:r>
            <a:r>
              <a:rPr lang="de-CH" dirty="0" smtClean="0"/>
              <a:t>, </a:t>
            </a:r>
            <a:r>
              <a:rPr lang="de-CH" dirty="0" err="1" smtClean="0"/>
              <a:t>historic</a:t>
            </a:r>
            <a:r>
              <a:rPr lang="de-CH" dirty="0" smtClean="0"/>
              <a:t> </a:t>
            </a:r>
            <a:r>
              <a:rPr lang="de-CH" dirty="0" err="1" smtClean="0"/>
              <a:t>objects</a:t>
            </a:r>
            <a:endParaRPr lang="de-CH" dirty="0" smtClean="0"/>
          </a:p>
          <a:p>
            <a:pPr lvl="1"/>
            <a:r>
              <a:rPr lang="de-CH" dirty="0" err="1" smtClean="0"/>
              <a:t>Locate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</a:t>
            </a:r>
            <a:r>
              <a:rPr lang="de-CH" dirty="0" err="1" smtClean="0"/>
              <a:t>guide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user</a:t>
            </a:r>
            <a:r>
              <a:rPr lang="de-CH" dirty="0" smtClean="0"/>
              <a:t> </a:t>
            </a:r>
            <a:r>
              <a:rPr lang="de-CH" dirty="0" err="1" smtClean="0"/>
              <a:t>through</a:t>
            </a:r>
            <a:r>
              <a:rPr lang="de-CH" dirty="0" smtClean="0"/>
              <a:t> </a:t>
            </a:r>
            <a:r>
              <a:rPr lang="de-CH" dirty="0" err="1" smtClean="0"/>
              <a:t>history</a:t>
            </a:r>
            <a:endParaRPr lang="de-CH" dirty="0"/>
          </a:p>
          <a:p>
            <a:pPr lvl="1"/>
            <a:r>
              <a:rPr lang="de-CH" dirty="0" err="1" smtClean="0"/>
              <a:t>Provide</a:t>
            </a:r>
            <a:r>
              <a:rPr lang="de-CH" dirty="0" smtClean="0"/>
              <a:t> </a:t>
            </a:r>
            <a:r>
              <a:rPr lang="de-CH" dirty="0" err="1" smtClean="0"/>
              <a:t>thematic</a:t>
            </a:r>
            <a:r>
              <a:rPr lang="de-CH" dirty="0" smtClean="0"/>
              <a:t> </a:t>
            </a:r>
            <a:r>
              <a:rPr lang="de-CH" dirty="0" err="1" smtClean="0"/>
              <a:t>tours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explore</a:t>
            </a:r>
            <a:endParaRPr lang="de-CH" dirty="0" smtClean="0"/>
          </a:p>
          <a:p>
            <a:pPr lvl="1"/>
            <a:r>
              <a:rPr lang="de-CH" dirty="0" err="1" smtClean="0"/>
              <a:t>Make</a:t>
            </a:r>
            <a:r>
              <a:rPr lang="de-CH" dirty="0" smtClean="0"/>
              <a:t> </a:t>
            </a:r>
            <a:r>
              <a:rPr lang="de-CH" dirty="0" err="1" smtClean="0"/>
              <a:t>it</a:t>
            </a:r>
            <a:r>
              <a:rPr lang="de-CH" dirty="0" smtClean="0"/>
              <a:t> user-</a:t>
            </a:r>
            <a:r>
              <a:rPr lang="de-CH" dirty="0" err="1" smtClean="0"/>
              <a:t>friendly</a:t>
            </a:r>
            <a:endParaRPr lang="de-CH" dirty="0" smtClean="0"/>
          </a:p>
          <a:p>
            <a:pPr lvl="1"/>
            <a:endParaRPr lang="de-CH" dirty="0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09.10.2015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Julia Burgermeister, Charalampos Gkonos, Rebecca Ilehag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Vision </a:t>
            </a:r>
            <a:r>
              <a:rPr lang="de-CH" dirty="0" err="1"/>
              <a:t>and</a:t>
            </a:r>
            <a:r>
              <a:rPr lang="de-CH" dirty="0"/>
              <a:t> Goals</a:t>
            </a:r>
          </a:p>
        </p:txBody>
      </p:sp>
    </p:spTree>
    <p:extLst>
      <p:ext uri="{BB962C8B-B14F-4D97-AF65-F5344CB8AC3E}">
        <p14:creationId xmlns:p14="http://schemas.microsoft.com/office/powerpoint/2010/main" val="33148731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The </a:t>
            </a:r>
            <a:r>
              <a:rPr lang="de-CH" dirty="0" err="1" smtClean="0"/>
              <a:t>map</a:t>
            </a:r>
            <a:r>
              <a:rPr lang="de-CH" dirty="0" smtClean="0"/>
              <a:t> must </a:t>
            </a:r>
            <a:r>
              <a:rPr lang="de-CH" dirty="0" err="1" smtClean="0"/>
              <a:t>provide</a:t>
            </a:r>
            <a:r>
              <a:rPr lang="de-CH" dirty="0" smtClean="0"/>
              <a:t> </a:t>
            </a:r>
            <a:r>
              <a:rPr lang="de-CH" dirty="0" err="1" smtClean="0"/>
              <a:t>zooming</a:t>
            </a:r>
            <a:r>
              <a:rPr lang="de-CH" dirty="0" smtClean="0"/>
              <a:t>, </a:t>
            </a:r>
            <a:r>
              <a:rPr lang="de-CH" dirty="0" err="1" smtClean="0"/>
              <a:t>panning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</a:t>
            </a:r>
            <a:r>
              <a:rPr lang="de-CH" dirty="0" err="1" smtClean="0"/>
              <a:t>layer</a:t>
            </a:r>
            <a:r>
              <a:rPr lang="de-CH" dirty="0" smtClean="0"/>
              <a:t> </a:t>
            </a:r>
            <a:r>
              <a:rPr lang="de-CH" dirty="0" err="1" smtClean="0"/>
              <a:t>selection</a:t>
            </a:r>
            <a:endParaRPr lang="de-CH" dirty="0" smtClean="0"/>
          </a:p>
          <a:p>
            <a:r>
              <a:rPr lang="de-CH" dirty="0" smtClean="0"/>
              <a:t>A </a:t>
            </a:r>
            <a:r>
              <a:rPr lang="de-CH" dirty="0" err="1" smtClean="0"/>
              <a:t>search-function</a:t>
            </a:r>
            <a:r>
              <a:rPr lang="de-CH" dirty="0" smtClean="0"/>
              <a:t> </a:t>
            </a:r>
            <a:r>
              <a:rPr lang="de-CH" dirty="0" err="1"/>
              <a:t>needs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implemented</a:t>
            </a:r>
            <a:endParaRPr lang="de-CH" dirty="0"/>
          </a:p>
          <a:p>
            <a:pPr lvl="1"/>
            <a:r>
              <a:rPr lang="de-CH" dirty="0" smtClean="0"/>
              <a:t>Search </a:t>
            </a:r>
            <a:r>
              <a:rPr lang="de-CH" dirty="0" err="1" smtClean="0"/>
              <a:t>by</a:t>
            </a:r>
            <a:r>
              <a:rPr lang="de-CH" dirty="0" smtClean="0"/>
              <a:t> </a:t>
            </a:r>
            <a:r>
              <a:rPr lang="de-CH" dirty="0" err="1" smtClean="0"/>
              <a:t>name</a:t>
            </a:r>
            <a:r>
              <a:rPr lang="de-CH" dirty="0" smtClean="0"/>
              <a:t> </a:t>
            </a:r>
            <a:r>
              <a:rPr lang="de-CH" dirty="0" err="1" smtClean="0"/>
              <a:t>with</a:t>
            </a:r>
            <a:r>
              <a:rPr lang="de-CH" dirty="0" smtClean="0"/>
              <a:t> </a:t>
            </a:r>
            <a:r>
              <a:rPr lang="de-CH" dirty="0" err="1" smtClean="0"/>
              <a:t>autofill</a:t>
            </a:r>
            <a:endParaRPr lang="de-CH" dirty="0" smtClean="0"/>
          </a:p>
          <a:p>
            <a:r>
              <a:rPr lang="de-CH" dirty="0" smtClean="0"/>
              <a:t>Filters </a:t>
            </a:r>
            <a:r>
              <a:rPr lang="de-CH" dirty="0" err="1" smtClean="0"/>
              <a:t>need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be</a:t>
            </a:r>
            <a:r>
              <a:rPr lang="de-CH" dirty="0" smtClean="0"/>
              <a:t> </a:t>
            </a:r>
            <a:r>
              <a:rPr lang="de-CH" dirty="0" err="1" smtClean="0"/>
              <a:t>available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only</a:t>
            </a:r>
            <a:r>
              <a:rPr lang="de-CH" dirty="0" smtClean="0"/>
              <a:t> </a:t>
            </a:r>
            <a:r>
              <a:rPr lang="de-CH" dirty="0" err="1" smtClean="0"/>
              <a:t>show</a:t>
            </a:r>
            <a:r>
              <a:rPr lang="de-CH" dirty="0" smtClean="0"/>
              <a:t> </a:t>
            </a:r>
            <a:r>
              <a:rPr lang="de-CH" dirty="0" err="1" smtClean="0"/>
              <a:t>data</a:t>
            </a:r>
            <a:r>
              <a:rPr lang="de-CH" dirty="0" smtClean="0"/>
              <a:t>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interest</a:t>
            </a:r>
            <a:endParaRPr lang="de-CH" dirty="0" smtClean="0"/>
          </a:p>
          <a:p>
            <a:pPr lvl="1"/>
            <a:r>
              <a:rPr lang="de-CH" dirty="0" err="1"/>
              <a:t>Geometric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a </a:t>
            </a:r>
            <a:r>
              <a:rPr lang="de-CH" dirty="0" err="1"/>
              <a:t>buffer</a:t>
            </a:r>
            <a:endParaRPr lang="de-CH" dirty="0"/>
          </a:p>
          <a:p>
            <a:pPr lvl="1"/>
            <a:r>
              <a:rPr lang="de-CH" dirty="0" err="1"/>
              <a:t>Thematic</a:t>
            </a:r>
            <a:r>
              <a:rPr lang="de-CH" dirty="0"/>
              <a:t> </a:t>
            </a:r>
            <a:r>
              <a:rPr lang="de-CH" dirty="0" err="1"/>
              <a:t>search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time </a:t>
            </a:r>
            <a:r>
              <a:rPr lang="de-CH" dirty="0" err="1" smtClean="0"/>
              <a:t>period</a:t>
            </a:r>
            <a:endParaRPr lang="de-CH" dirty="0"/>
          </a:p>
          <a:p>
            <a:r>
              <a:rPr lang="de-CH" dirty="0" err="1" smtClean="0"/>
              <a:t>Current</a:t>
            </a:r>
            <a:r>
              <a:rPr lang="de-CH" dirty="0" smtClean="0"/>
              <a:t> Location </a:t>
            </a:r>
            <a:r>
              <a:rPr lang="de-CH" dirty="0" err="1" smtClean="0"/>
              <a:t>needs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be</a:t>
            </a:r>
            <a:r>
              <a:rPr lang="de-CH" dirty="0" smtClean="0"/>
              <a:t> </a:t>
            </a:r>
            <a:r>
              <a:rPr lang="de-CH" dirty="0" err="1" smtClean="0"/>
              <a:t>shown</a:t>
            </a:r>
            <a:r>
              <a:rPr lang="de-CH" dirty="0" smtClean="0"/>
              <a:t> on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map</a:t>
            </a:r>
            <a:r>
              <a:rPr lang="de-CH" dirty="0" smtClean="0"/>
              <a:t> all </a:t>
            </a:r>
            <a:r>
              <a:rPr lang="de-CH" dirty="0" err="1" smtClean="0"/>
              <a:t>the</a:t>
            </a:r>
            <a:r>
              <a:rPr lang="de-CH" dirty="0" smtClean="0"/>
              <a:t> time</a:t>
            </a:r>
          </a:p>
          <a:p>
            <a:r>
              <a:rPr lang="de-CH" dirty="0" smtClean="0"/>
              <a:t>List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tours</a:t>
            </a:r>
            <a:r>
              <a:rPr lang="de-CH" dirty="0"/>
              <a:t> </a:t>
            </a:r>
            <a:r>
              <a:rPr lang="de-CH" dirty="0" err="1" smtClean="0"/>
              <a:t>provides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option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choose</a:t>
            </a:r>
            <a:r>
              <a:rPr lang="de-CH" dirty="0" smtClean="0"/>
              <a:t> </a:t>
            </a:r>
            <a:r>
              <a:rPr lang="de-CH" dirty="0" err="1" smtClean="0"/>
              <a:t>one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</a:t>
            </a:r>
            <a:r>
              <a:rPr lang="de-CH" dirty="0" err="1" smtClean="0"/>
              <a:t>then</a:t>
            </a:r>
            <a:r>
              <a:rPr lang="de-CH" dirty="0" smtClean="0"/>
              <a:t> find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way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starting</a:t>
            </a:r>
            <a:r>
              <a:rPr lang="de-CH" dirty="0" smtClean="0"/>
              <a:t>-point</a:t>
            </a:r>
          </a:p>
          <a:p>
            <a:r>
              <a:rPr lang="de-CH" dirty="0" err="1" smtClean="0"/>
              <a:t>Historic</a:t>
            </a:r>
            <a:r>
              <a:rPr lang="de-CH" dirty="0" smtClean="0"/>
              <a:t> </a:t>
            </a:r>
            <a:r>
              <a:rPr lang="de-CH" dirty="0" err="1" smtClean="0"/>
              <a:t>maps</a:t>
            </a:r>
            <a:r>
              <a:rPr lang="de-CH" dirty="0" smtClean="0"/>
              <a:t> </a:t>
            </a:r>
            <a:r>
              <a:rPr lang="de-CH" dirty="0" err="1" smtClean="0"/>
              <a:t>can</a:t>
            </a:r>
            <a:r>
              <a:rPr lang="de-CH" dirty="0" smtClean="0"/>
              <a:t> </a:t>
            </a:r>
            <a:r>
              <a:rPr lang="de-CH" dirty="0" err="1" smtClean="0"/>
              <a:t>be</a:t>
            </a:r>
            <a:r>
              <a:rPr lang="de-CH" dirty="0" smtClean="0"/>
              <a:t> </a:t>
            </a:r>
            <a:r>
              <a:rPr lang="de-CH" dirty="0" err="1" smtClean="0"/>
              <a:t>selected</a:t>
            </a:r>
            <a:r>
              <a:rPr lang="de-CH" dirty="0" smtClean="0"/>
              <a:t> </a:t>
            </a:r>
            <a:r>
              <a:rPr lang="de-CH" dirty="0" err="1" smtClean="0"/>
              <a:t>as</a:t>
            </a:r>
            <a:r>
              <a:rPr lang="de-CH" dirty="0" smtClean="0"/>
              <a:t> </a:t>
            </a:r>
            <a:r>
              <a:rPr lang="de-CH" dirty="0" err="1" smtClean="0"/>
              <a:t>basemap</a:t>
            </a:r>
            <a:endParaRPr lang="de-CH" dirty="0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09.10.2015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Julia Burgermeister, Charalampos Gkonos, Rebecca Ilehag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5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Functional</a:t>
            </a:r>
            <a:r>
              <a:rPr lang="de-CH" dirty="0" smtClean="0"/>
              <a:t> </a:t>
            </a:r>
            <a:r>
              <a:rPr lang="de-CH" dirty="0" err="1" smtClean="0"/>
              <a:t>Requirements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7542657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09.10.2015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Julia Burgermeister, Charalampos Gkonos, Rebecca Ilehag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6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Tasks</a:t>
            </a:r>
            <a:endParaRPr lang="de-CH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de-CH" sz="2000" dirty="0" smtClean="0"/>
              <a:t>Design Tours</a:t>
            </a:r>
          </a:p>
          <a:p>
            <a:r>
              <a:rPr lang="de-CH" sz="2000" dirty="0" err="1" smtClean="0"/>
              <a:t>Prepare</a:t>
            </a:r>
            <a:r>
              <a:rPr lang="de-CH" sz="2000" dirty="0" smtClean="0"/>
              <a:t> Start Screen</a:t>
            </a:r>
          </a:p>
          <a:p>
            <a:r>
              <a:rPr lang="de-CH" sz="2000" dirty="0" smtClean="0"/>
              <a:t>OGD Data Processing</a:t>
            </a:r>
          </a:p>
          <a:p>
            <a:r>
              <a:rPr lang="de-CH" sz="2000" dirty="0" smtClean="0"/>
              <a:t>Design </a:t>
            </a:r>
            <a:r>
              <a:rPr lang="de-CH" sz="2000" dirty="0" err="1" smtClean="0"/>
              <a:t>of</a:t>
            </a:r>
            <a:r>
              <a:rPr lang="de-CH" sz="2000" dirty="0" smtClean="0"/>
              <a:t> </a:t>
            </a:r>
            <a:r>
              <a:rPr lang="de-CH" sz="2000" dirty="0" err="1" smtClean="0"/>
              <a:t>the</a:t>
            </a:r>
            <a:r>
              <a:rPr lang="de-CH" sz="2000" dirty="0" smtClean="0"/>
              <a:t> GUI</a:t>
            </a:r>
          </a:p>
          <a:p>
            <a:r>
              <a:rPr lang="de-CH" sz="2000" dirty="0" smtClean="0"/>
              <a:t>App Design</a:t>
            </a:r>
          </a:p>
          <a:p>
            <a:r>
              <a:rPr lang="de-CH" sz="2000" dirty="0" smtClean="0"/>
              <a:t>App </a:t>
            </a:r>
            <a:r>
              <a:rPr lang="de-CH" sz="2000" dirty="0" err="1" smtClean="0"/>
              <a:t>Functionalities</a:t>
            </a:r>
            <a:endParaRPr lang="de-CH" sz="2000" dirty="0" smtClean="0"/>
          </a:p>
          <a:p>
            <a:pPr lvl="1"/>
            <a:r>
              <a:rPr lang="de-CH" sz="1800" dirty="0" smtClean="0"/>
              <a:t>Location</a:t>
            </a:r>
          </a:p>
          <a:p>
            <a:pPr lvl="1"/>
            <a:r>
              <a:rPr lang="de-CH" sz="1800" dirty="0" smtClean="0"/>
              <a:t>Search</a:t>
            </a:r>
          </a:p>
          <a:p>
            <a:pPr lvl="1"/>
            <a:r>
              <a:rPr lang="de-CH" sz="1800" dirty="0" smtClean="0"/>
              <a:t>Pop-up</a:t>
            </a:r>
          </a:p>
          <a:p>
            <a:pPr lvl="1"/>
            <a:r>
              <a:rPr lang="de-CH" sz="1800" dirty="0" smtClean="0"/>
              <a:t>Routing</a:t>
            </a:r>
          </a:p>
          <a:p>
            <a:pPr lvl="1"/>
            <a:r>
              <a:rPr lang="de-CH" sz="1800" dirty="0" err="1" smtClean="0"/>
              <a:t>Filtering</a:t>
            </a:r>
            <a:endParaRPr lang="de-CH" sz="1800" dirty="0" smtClean="0"/>
          </a:p>
          <a:p>
            <a:pPr lvl="1"/>
            <a:r>
              <a:rPr lang="de-CH" sz="1800" dirty="0" smtClean="0"/>
              <a:t>Tours</a:t>
            </a:r>
          </a:p>
          <a:p>
            <a:r>
              <a:rPr lang="de-CH" sz="2000" dirty="0" smtClean="0"/>
              <a:t>App </a:t>
            </a:r>
            <a:r>
              <a:rPr lang="de-CH" sz="2000" dirty="0" err="1" smtClean="0"/>
              <a:t>Testing</a:t>
            </a:r>
            <a:endParaRPr lang="de-CH" sz="2000" dirty="0" smtClean="0"/>
          </a:p>
          <a:p>
            <a:r>
              <a:rPr lang="de-CH" sz="2000" dirty="0" smtClean="0"/>
              <a:t>Intermediate </a:t>
            </a:r>
            <a:r>
              <a:rPr lang="de-CH" sz="2000" dirty="0" err="1" smtClean="0"/>
              <a:t>Presentation</a:t>
            </a:r>
            <a:endParaRPr lang="de-CH" sz="2000" dirty="0" smtClean="0"/>
          </a:p>
          <a:p>
            <a:r>
              <a:rPr lang="de-CH" sz="2000" dirty="0" smtClean="0"/>
              <a:t>Report</a:t>
            </a:r>
          </a:p>
          <a:p>
            <a:r>
              <a:rPr lang="de-CH" sz="2000" dirty="0" smtClean="0"/>
              <a:t>Final </a:t>
            </a:r>
            <a:r>
              <a:rPr lang="de-CH" sz="2000" dirty="0" err="1" smtClean="0"/>
              <a:t>Presentation</a:t>
            </a:r>
            <a:endParaRPr lang="de-CH" sz="2000" dirty="0" smtClean="0"/>
          </a:p>
          <a:p>
            <a:pPr marL="361950" lvl="1" indent="0">
              <a:buNone/>
            </a:pPr>
            <a:endParaRPr lang="de-CH" sz="1600" dirty="0" smtClean="0"/>
          </a:p>
          <a:p>
            <a:pPr marL="361950" lvl="1" indent="0">
              <a:buNone/>
            </a:pPr>
            <a:endParaRPr lang="de-CH" sz="1600" dirty="0"/>
          </a:p>
        </p:txBody>
      </p:sp>
    </p:spTree>
    <p:extLst>
      <p:ext uri="{BB962C8B-B14F-4D97-AF65-F5344CB8AC3E}">
        <p14:creationId xmlns:p14="http://schemas.microsoft.com/office/powerpoint/2010/main" val="399125944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404" y="1922107"/>
            <a:ext cx="5587806" cy="272658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09.10.2015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Julia Burgermeister, Charalampos Gkonos, Rebecca Ilehag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Responsibilities</a:t>
            </a:r>
            <a:endParaRPr lang="de-CH" dirty="0"/>
          </a:p>
        </p:txBody>
      </p:sp>
      <p:sp>
        <p:nvSpPr>
          <p:cNvPr id="8" name="TextBox 7"/>
          <p:cNvSpPr txBox="1"/>
          <p:nvPr/>
        </p:nvSpPr>
        <p:spPr>
          <a:xfrm>
            <a:off x="575404" y="4814597"/>
            <a:ext cx="36016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600" dirty="0" smtClean="0"/>
              <a:t>JB = Julia </a:t>
            </a:r>
            <a:r>
              <a:rPr lang="de-CH" sz="1600" dirty="0" err="1" smtClean="0"/>
              <a:t>Burgermeister</a:t>
            </a:r>
            <a:endParaRPr lang="de-CH" sz="1600" dirty="0" smtClean="0"/>
          </a:p>
          <a:p>
            <a:r>
              <a:rPr lang="de-CH" sz="1600" dirty="0" smtClean="0"/>
              <a:t>CG = Charalampos Gkonos</a:t>
            </a:r>
          </a:p>
          <a:p>
            <a:r>
              <a:rPr lang="de-CH" sz="1600" dirty="0" smtClean="0"/>
              <a:t>RI = Rebecca </a:t>
            </a:r>
            <a:r>
              <a:rPr lang="de-CH" sz="1600" dirty="0" err="1" smtClean="0"/>
              <a:t>Ilehag</a:t>
            </a:r>
            <a:endParaRPr lang="de-CH" sz="1600" dirty="0"/>
          </a:p>
        </p:txBody>
      </p:sp>
    </p:spTree>
    <p:extLst>
      <p:ext uri="{BB962C8B-B14F-4D97-AF65-F5344CB8AC3E}">
        <p14:creationId xmlns:p14="http://schemas.microsoft.com/office/powerpoint/2010/main" val="3302332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2F6CB8-9391-4BED-909F-C47A979AE1C4}" type="datetime1">
              <a:rPr lang="de-DE" smtClean="0"/>
              <a:t>09.10.2015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Julia Burgermeister, Charalampos Gkonos, Rebecca Ilehag</a:t>
            </a:r>
            <a:endParaRPr lang="de-D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8</a:t>
            </a:fld>
            <a:endParaRPr lang="de-DE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Schedule</a:t>
            </a:r>
            <a:endParaRPr lang="de-CH" dirty="0"/>
          </a:p>
        </p:txBody>
      </p:sp>
      <p:pic>
        <p:nvPicPr>
          <p:cNvPr id="9" name="Content Placeholder 8">
            <a:hlinkClick r:id="rId3"/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947" y="1592714"/>
            <a:ext cx="7460619" cy="4641399"/>
          </a:xfrm>
        </p:spPr>
      </p:pic>
    </p:spTree>
    <p:extLst>
      <p:ext uri="{BB962C8B-B14F-4D97-AF65-F5344CB8AC3E}">
        <p14:creationId xmlns:p14="http://schemas.microsoft.com/office/powerpoint/2010/main" val="18078595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lienmaster ETH Zuerich">
  <a:themeElements>
    <a:clrScheme name="ETH Zuerich - Fachwelt">
      <a:dk1>
        <a:sysClr val="windowText" lastClr="000000"/>
      </a:dk1>
      <a:lt1>
        <a:sysClr val="window" lastClr="FFFFFF"/>
      </a:lt1>
      <a:dk2>
        <a:srgbClr val="72791C"/>
      </a:dk2>
      <a:lt2>
        <a:srgbClr val="1269B0"/>
      </a:lt2>
      <a:accent1>
        <a:srgbClr val="91056A"/>
      </a:accent1>
      <a:accent2>
        <a:srgbClr val="6F6F64"/>
      </a:accent2>
      <a:accent3>
        <a:srgbClr val="A8322D"/>
      </a:accent3>
      <a:accent4>
        <a:srgbClr val="007A96"/>
      </a:accent4>
      <a:accent5>
        <a:srgbClr val="956013"/>
      </a:accent5>
      <a:accent6>
        <a:srgbClr val="FFFFFF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1F9D7519-9030-495B-8584-D13DCC5EB3B0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5E2DE61C-F090-472A-A0A1-12257D72D3C9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7F789D4C-2D45-4E58-B3BA-05C8C3A33D06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7F1AF703-32A9-481E-BF6D-7BFFE21862F3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3F78ADE5-4318-4FD7-9DBF-FA496881454F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4931B735-1544-404B-AD9F-9BD76E258EAC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A753C8C7-7384-490D-A55E-329BDEE33EDD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C44631E4-32D9-463C-8993-567CA34F1B3F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2AC9ECA3-1F4E-4801-8CA3-A2F46840EBE6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4FD49789-FDFB-4772-9F98-FBFE4CC307AE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BA78A026-009E-4CD4-B8AC-C2D7F657A9EF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1B5D6C44-406E-465B-885A-2BAD0252258F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698A80A3-4241-40D3-A365-9778388047C8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CA17B833-DEF2-41EF-A88E-1E5F625E704A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90F6E79B-4840-4A65-98A4-B8E2AA1AA3A0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40F54720-322E-40EC-A012-23753DEEAAAF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C585741F-2792-4159-8364-4091344D9F90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eth_praesentation_16zu9_ETH3</Template>
  <TotalTime>0</TotalTime>
  <Words>325</Words>
  <Application>Microsoft Office PowerPoint</Application>
  <PresentationFormat>Custom</PresentationFormat>
  <Paragraphs>80</Paragraphs>
  <Slides>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Folienmaster ETH Zuerich</vt:lpstr>
      <vt:lpstr>Living History</vt:lpstr>
      <vt:lpstr>Updates</vt:lpstr>
      <vt:lpstr>Project Status</vt:lpstr>
      <vt:lpstr>Vision and Goals</vt:lpstr>
      <vt:lpstr>Functional Requirements</vt:lpstr>
      <vt:lpstr>Tasks</vt:lpstr>
      <vt:lpstr>Responsibilities</vt:lpstr>
      <vt:lpstr>Schedule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Historic Zurich</dc:title>
  <dc:creator>Burgermeister  Julia</dc:creator>
  <cp:lastModifiedBy>Charalampos Gkonos</cp:lastModifiedBy>
  <cp:revision>40</cp:revision>
  <cp:lastPrinted>2013-06-08T11:22:51Z</cp:lastPrinted>
  <dcterms:created xsi:type="dcterms:W3CDTF">2015-09-25T13:53:58Z</dcterms:created>
  <dcterms:modified xsi:type="dcterms:W3CDTF">2015-10-09T11:12:59Z</dcterms:modified>
</cp:coreProperties>
</file>

<file path=docProps/thumbnail.jpeg>
</file>